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Grade Band</a:t>
            </a:r>
            <a:r>
              <a:rPr lang="en-US" dirty="0" smtClean="0"/>
              <a:t>: 7-8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7086600" cy="1752600"/>
          </a:xfrm>
        </p:spPr>
        <p:txBody>
          <a:bodyPr/>
          <a:lstStyle/>
          <a:p>
            <a:pPr algn="l"/>
            <a:r>
              <a:rPr lang="en-US" dirty="0" smtClean="0"/>
              <a:t>Domain: Geometry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this domain is a priority for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sequencing from grade 8 to high school geometry is a shift from previous state standards to the common core – students are asked to understand how to use translation, rotation, </a:t>
            </a:r>
            <a:r>
              <a:rPr lang="en-US" dirty="0" err="1"/>
              <a:t>tran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TRANSFORMATIONAL GEOMETRY IS PERHAPS ONE OF THE BIGGEST DIFFERENCES FROM PREVIOUS STANDARDS/TEACHING TO THE COMMON CORE (CHANGE FOR STUDENTS, TEACHERS, AND TEACHERS OF TEACHERS). CHALLENGES INCLUDE ATTENTION TO PRECISION AND LANGUAGE.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standards in this domain that pd should focus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2133600"/>
            <a:ext cx="8686800" cy="44497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Q: What themes exist across states with respect to </a:t>
            </a:r>
            <a:r>
              <a:rPr lang="en-US" dirty="0" err="1"/>
              <a:t>pd</a:t>
            </a:r>
            <a:r>
              <a:rPr lang="en-US" dirty="0"/>
              <a:t> needs?</a:t>
            </a:r>
          </a:p>
          <a:p>
            <a:r>
              <a:rPr lang="en-US" dirty="0"/>
              <a:t>Q: How do the words on the paper convey the necessary </a:t>
            </a:r>
            <a:r>
              <a:rPr lang="en-US" dirty="0" smtClean="0"/>
              <a:t>pedagogy</a:t>
            </a:r>
            <a:r>
              <a:rPr lang="en-US" dirty="0"/>
              <a:t>?</a:t>
            </a:r>
          </a:p>
          <a:p>
            <a:r>
              <a:rPr lang="en-US" dirty="0"/>
              <a:t>Q: What PD training is needed (for those providing PD to teachers)?</a:t>
            </a:r>
          </a:p>
          <a:p>
            <a:r>
              <a:rPr lang="en-US" dirty="0"/>
              <a:t>Q: What are the experiences to give to teachers to develop foundational knowledge</a:t>
            </a:r>
            <a:r>
              <a:rPr lang="en-US" dirty="0" smtClean="0"/>
              <a:t>? (progressions, tasks, videos/dynamic illustrations, student work, commentary tying these together)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Describe the effects of dilations, translations . . .  attention lengths/angles</a:t>
            </a:r>
          </a:p>
          <a:p>
            <a:r>
              <a:rPr lang="en-US" dirty="0"/>
              <a:t>Transformational approach to similarity – area of huge need across states </a:t>
            </a:r>
            <a:endParaRPr lang="en-US" dirty="0" smtClean="0"/>
          </a:p>
          <a:p>
            <a:r>
              <a:rPr lang="en-US" dirty="0"/>
              <a:t>8.G.6. Explain a proof of the Pythagorean Theorem and its converse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Existing resources that support these domains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Some materials under current field test  (Learning and Teaching Geometry </a:t>
            </a:r>
            <a:r>
              <a:rPr lang="en-US" dirty="0" err="1"/>
              <a:t>videocase</a:t>
            </a:r>
            <a:r>
              <a:rPr lang="en-US" dirty="0"/>
              <a:t> materials)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Fostering Geometric Thinking (Driscoll)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Domains and standards that are in need of new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PD needs to establish vision for the math classrooms (videos or other means of seeing it happening) Also, they must experience it themselves.</a:t>
            </a:r>
          </a:p>
          <a:p>
            <a:r>
              <a:rPr lang="en-US" dirty="0" smtClean="0"/>
              <a:t>Guidance on what proof (explain, prove, justify) in middle school means (examples)</a:t>
            </a:r>
            <a:endParaRPr lang="en-US" dirty="0"/>
          </a:p>
          <a:p>
            <a:r>
              <a:rPr lang="en-US" dirty="0"/>
              <a:t>Q: What </a:t>
            </a:r>
            <a:r>
              <a:rPr lang="en-US" i="1" dirty="0"/>
              <a:t>must</a:t>
            </a:r>
            <a:r>
              <a:rPr lang="en-US" dirty="0"/>
              <a:t> teachers understand about geometry that is new? What opportunities do teachers have to think about precision? How do they take the new knowledge back to their classrooms? </a:t>
            </a:r>
            <a:br>
              <a:rPr lang="en-US" dirty="0"/>
            </a:br>
            <a:endParaRPr lang="en-US" dirty="0"/>
          </a:p>
          <a:p>
            <a:r>
              <a:rPr lang="en-US" dirty="0"/>
              <a:t>8.EE 6. Use similar triangles to explain why the slope m is the same between any two distinct points on a non-vertical line in the coordinate plane . . . </a:t>
            </a:r>
          </a:p>
          <a:p>
            <a:r>
              <a:rPr lang="en-US" dirty="0"/>
              <a:t>8.G.5. . . . angle-angle criterion for similarity of triangles</a:t>
            </a:r>
            <a:r>
              <a:rPr lang="en-US" dirty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103</TotalTime>
  <Words>254</Words>
  <Application>Microsoft Macintosh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Median</vt:lpstr>
      <vt:lpstr>Grade Band: 7-8</vt:lpstr>
      <vt:lpstr>Why this domain is a priority for professional development</vt:lpstr>
      <vt:lpstr>Key standards in this domain that pd should focus on</vt:lpstr>
      <vt:lpstr>Existing resources that support these domains and standards</vt:lpstr>
      <vt:lpstr>Domains and standards that are in need of new resources</vt:lpstr>
    </vt:vector>
  </TitlesOfParts>
  <Company>University of Arizona Math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Band:</dc:title>
  <dc:creator>aneihaus</dc:creator>
  <cp:lastModifiedBy>rmcgraw</cp:lastModifiedBy>
  <cp:revision>9</cp:revision>
  <dcterms:created xsi:type="dcterms:W3CDTF">2011-03-31T19:38:41Z</dcterms:created>
  <dcterms:modified xsi:type="dcterms:W3CDTF">2011-04-01T17:56:39Z</dcterms:modified>
</cp:coreProperties>
</file>